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1D34BF0-831B-4867-ACE3-885C8EB5F840}" v="32" dt="2024-07-13T09:40:53.0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7" d="100"/>
          <a:sy n="67" d="100"/>
        </p:scale>
        <p:origin x="8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F0199-432B-BF06-ECD2-554772630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9F82F2-BA6C-F704-6A53-1E506D40FC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52F075-2532-9ED8-D006-6B1DB15191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3FB07F-D5D6-2C6C-6160-453162462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4CFA5-770E-85A7-2747-4E8EC3D6D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023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00F09-D291-6954-D254-E0CC2B880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9F0084-DFD7-7926-0322-8DC6C2E817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3A80CD-0F86-5338-73D1-F67D5DB3B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C09188-227A-59E7-88A3-747416817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411E2-90BC-4995-ED73-60CBBC0A4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899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6A5D12-9277-930F-79A2-0B5EDC8FC9A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A2796B-1881-0F47-D7ED-5F7387826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676A5A-1887-7AEB-28FC-C87E51284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89FDD-36A1-7745-81AA-5AE630477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7F3ED-7FE2-C7C7-AA5C-72DE207F9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48592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1056D-FB49-51E7-F5FB-E7A43A326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3FB09-A3AE-7FF3-C335-CF12B19E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D6D86-10B6-DB31-5C40-5E8B391D5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CA1A7-7130-B1D0-10F7-9D8242631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39D24-8C1B-81F3-F97E-6C565DB8E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1273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2BBD3-9A08-EA6C-292B-B63B762B2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8606A0-0CCC-B48D-2E7F-6DB6E0DF74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F139F-8A91-6C5C-A970-6F5A24661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FBEAA-B84E-5373-CC89-5F79BFB3E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8EAFD8-A5A7-15F6-091F-1957AD0B4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3759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70E7E-8B6D-732C-702D-A8A22E57F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2CA2F3-D933-56EC-B3EA-C014790CB5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367F4-4AF5-79E2-571C-C692C1CF6B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361A26-0188-CBED-F7FE-3E2668AD3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E47A43-78D8-F29C-45FF-AFA151AD4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EDE485-9763-2AE7-1BB5-20242ACBA1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4025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DBB66-4058-A129-F9EF-47FEC6B6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EB4B0-9624-2038-D2C9-3161C4398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564021-2492-22E2-5397-DA39F2D52E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CA0EB1-560E-0355-6D5D-9483041A13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6A77B-6868-42A5-E092-B7C202FC3D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14BE0-56A1-260A-E87E-04D7F3075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8083DA-83DB-DC56-0C1E-8B74D2026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0AB6CDB-49D3-874F-3410-82611F183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2725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3FD58-0EC0-EDC2-B843-EA0F132C97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D130F67-68CC-3882-79BC-4ED80B68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103355-7A5D-C2AD-F6F9-A324A4AF7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74CCC67-A0DC-3C52-89A4-D768CFBF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2718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412237-7F7E-74D5-3ACE-35B43201C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7D500D-B4F7-4032-BC0B-0FF1C94EC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104AC9-2E1E-0987-1A35-C08E3CB69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91972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71E0E-DB42-973C-758C-2C57E83E6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7D2CC-EA9F-BB74-4A8C-4550CD484E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AEC71B-F2A5-4A4C-6132-0C6D255400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B6F9BA2-36D1-0E4D-E06F-C7A02CF12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955F67-DECB-F692-C8F9-680BCC758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F068C8-F18D-1D81-2D53-6E55EB48B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76216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F7A87B-FF77-E5AC-4E71-F46A38529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AB3F10-05A5-830C-540E-8768EE0AA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A7A072-25E9-7424-EECC-93D68C9ABA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AC4B9A-F3C8-3538-0450-5DFB7D26A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00642A-8364-16E9-5D72-F7E23687C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907A3C-9678-ADBC-F59B-A8C9B592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8766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F3C24-812D-23C2-26CE-57DD73E81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36081A-DF6F-02BC-2FFF-DEBD439655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19AFB2-8431-30B6-8359-D794E7D162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43297-A38A-49FD-9FE3-0CBC94411797}" type="datetimeFigureOut">
              <a:rPr lang="en-IN" smtClean="0"/>
              <a:t>16-07-2024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29FC0-316A-8857-255F-67B17C44F1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640454-F8EA-8C60-091D-C00D2DB898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D95B6-85F4-4D18-9F8E-E02A3B3FFE12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1754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icrosoftstart.msn.com/en-us/health/ask-professionals/in-expert-answers-on-hypothalamus/in-hypothalamus?questionid=chlyro51&amp;type=condition&amp;source=bingmainline_conditionqna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6457-560C-33F1-720F-16BE0449AD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Endocrine glands  </a:t>
            </a:r>
            <a:endParaRPr lang="en-I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DFD2F-731E-846A-D3F5-0AF562D6C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algn="r"/>
            <a:r>
              <a:rPr lang="en-IN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Dr. Ravindra Pathre </a:t>
            </a:r>
          </a:p>
          <a:p>
            <a:pPr marL="0" indent="0" algn="r">
              <a:buNone/>
            </a:pPr>
            <a:r>
              <a:rPr lang="en-IN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		        HOD, Assistant Professor Zoology,</a:t>
            </a:r>
          </a:p>
          <a:p>
            <a:pPr marL="0" indent="0" algn="r">
              <a:buNone/>
            </a:pPr>
            <a:r>
              <a:rPr lang="en-IN" sz="28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         Mss College Ambad</a:t>
            </a:r>
            <a:endParaRPr lang="en-IN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r">
              <a:buNone/>
            </a:pPr>
            <a:r>
              <a:rPr lang="en-US" dirty="0">
                <a:solidFill>
                  <a:srgbClr val="FF0000"/>
                </a:solidFill>
              </a:rPr>
              <a:t>.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5416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96848-0091-E575-C3A4-BA9A3997DF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Hormones</a:t>
            </a:r>
            <a:r>
              <a:rPr lang="en-US" dirty="0"/>
              <a:t> 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D6FF7-4211-BBB3-4511-4FA356FA3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Hormones are chemical substances that are carried by a cell tissue and initiate specific action.</a:t>
            </a:r>
          </a:p>
          <a:p>
            <a:r>
              <a:rPr lang="en-US" dirty="0"/>
              <a:t>Hormones can have very powerful effects, even when present in very low concentrations.</a:t>
            </a:r>
          </a:p>
          <a:p>
            <a:r>
              <a:rPr lang="en-US" dirty="0"/>
              <a:t>The specific cells which are affected by a hormone are called target cells.</a:t>
            </a:r>
          </a:p>
          <a:p>
            <a:r>
              <a:rPr lang="en-US" dirty="0"/>
              <a:t>Hormones influence their target cells by binding to proteins or glycoproteins in the cell membrane called receptors.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6521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3D4EEB-9CD9-08C0-2B5F-35DB34B55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pituitary gland and hypothalamus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95515A-1237-76F7-0B01-8FE35AA1B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pituitary gland or hypophysis is attached to the hypothalamus at the base of the brain.</a:t>
            </a:r>
          </a:p>
          <a:p>
            <a:r>
              <a:rPr lang="en-US" dirty="0"/>
              <a:t>Although the pituitary gland is sometimes called the master endocrine gland.</a:t>
            </a:r>
          </a:p>
          <a:p>
            <a:r>
              <a:rPr lang="en-US" dirty="0"/>
              <a:t>together, the hypothalamus and pituitary gland regulate virtual</a:t>
            </a:r>
          </a:p>
          <a:p>
            <a:r>
              <a:rPr lang="en-IN" dirty="0"/>
              <a:t>, all aspects of growth, development, metabolism, and homeostasis.</a:t>
            </a:r>
          </a:p>
          <a:p>
            <a:r>
              <a:rPr lang="en-IN" dirty="0"/>
              <a:t>The pituitary gland can be divided into the posterior pituitary and anterior pituitary.</a:t>
            </a:r>
          </a:p>
        </p:txBody>
      </p:sp>
    </p:spTree>
    <p:extLst>
      <p:ext uri="{BB962C8B-B14F-4D97-AF65-F5344CB8AC3E}">
        <p14:creationId xmlns:p14="http://schemas.microsoft.com/office/powerpoint/2010/main" val="21170765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BFCA84-EB2E-7E11-9998-51B5FB3EF6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/>
          </a:p>
        </p:txBody>
      </p:sp>
      <p:pic>
        <p:nvPicPr>
          <p:cNvPr id="2052" name="Picture 4" descr="Hypothalamus. | Anatomy organs, Pharmacology nursing, Endocrine system ...">
            <a:extLst>
              <a:ext uri="{FF2B5EF4-FFF2-40B4-BE49-F238E27FC236}">
                <a16:creationId xmlns:a16="http://schemas.microsoft.com/office/drawing/2014/main" id="{5F890285-81C6-5D4B-2D7D-A7E5890357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938" y="1315670"/>
            <a:ext cx="10515600" cy="5032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42008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FECC9-2AED-8543-7772-20E807F3B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i="0" dirty="0">
                <a:solidFill>
                  <a:srgbClr val="002060"/>
                </a:solidFill>
                <a:effectLst/>
                <a:highlight>
                  <a:srgbClr val="F7F7F7"/>
                </a:highlight>
                <a:latin typeface="-apple-system"/>
              </a:rPr>
              <a:t>Hypothalamus</a:t>
            </a:r>
            <a:r>
              <a:rPr lang="en-IN" b="0" i="0" dirty="0">
                <a:solidFill>
                  <a:srgbClr val="002060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  <a:endParaRPr lang="en-IN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EEF034-0CDD-D024-1DA9-FC2709BE7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Located in the brain, the hypothalamus serves as a crucial link between the endocrine system and the nervous system.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It produces and secretes various hormones.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The hypothalamus regulates the pituitary gland through inhibiting and releasing hormones.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These hormones stimulate or inhibit the production of hormones in the anterior pituitary.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u="sng" dirty="0">
                <a:solidFill>
                  <a:srgbClr val="FF0000"/>
                </a:solidFill>
                <a:effectLst/>
                <a:highlight>
                  <a:srgbClr val="F7F7F7"/>
                </a:highlight>
                <a:latin typeface="-apple-system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Think of it as the “command center” for coordinating endocrine and nervous system messages</a:t>
            </a:r>
            <a:endParaRPr lang="en-US" u="sng" dirty="0">
              <a:solidFill>
                <a:srgbClr val="FF0000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253025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58F08-0DF0-160E-8A7B-354047B1E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highlight>
                  <a:srgbClr val="F7F7F7"/>
                </a:highlight>
                <a:latin typeface="-apple-system"/>
              </a:rPr>
              <a:t>Pituitary</a:t>
            </a:r>
            <a:r>
              <a:rPr lang="en-IN" b="1" dirty="0">
                <a:solidFill>
                  <a:srgbClr val="0070C0"/>
                </a:solidFill>
                <a:highlight>
                  <a:srgbClr val="F7F7F7"/>
                </a:highlight>
                <a:latin typeface="-apple-system"/>
              </a:rPr>
              <a:t> Gland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76B0E-581E-D7D3-C8CC-F48E3C12A9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endParaRPr lang="en-IN" sz="5500" b="0" i="0" dirty="0">
              <a:solidFill>
                <a:srgbClr val="111111"/>
              </a:solidFill>
              <a:effectLst/>
              <a:highlight>
                <a:srgbClr val="F7F7F7"/>
              </a:highlight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 the pituitary gland, also known as the </a:t>
            </a:r>
            <a:r>
              <a:rPr lang="en-IN" sz="8800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hypophysis</a:t>
            </a: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, is a bean-sized organ suspended from the hypothalamus by the infundibulum (pituitary stalk).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It consists of two lobes:</a:t>
            </a:r>
          </a:p>
          <a:p>
            <a:pPr marL="1143000" lvl="2" indent="-228600" algn="l">
              <a:buFont typeface="Arial" panose="020B0604020202020204" pitchFamily="34" charset="0"/>
              <a:buChar char="•"/>
            </a:pPr>
            <a:r>
              <a:rPr lang="en-IN" sz="8800" b="1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Anterior Pituitary (Adenohypophysis)</a:t>
            </a: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:</a:t>
            </a:r>
          </a:p>
          <a:p>
            <a:pPr marL="1600200" lvl="3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Glandular tissue derived from the primitive digestive tract.</a:t>
            </a:r>
          </a:p>
          <a:p>
            <a:pPr marL="1600200" lvl="3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Produces several hormones:</a:t>
            </a:r>
          </a:p>
          <a:p>
            <a:pPr marL="2057400" lvl="4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Growth hormone (GH): Promotes body tissue growth.</a:t>
            </a:r>
          </a:p>
          <a:p>
            <a:pPr marL="2057400" lvl="4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Prolactin (PRL): Stimulates milk production.</a:t>
            </a:r>
          </a:p>
          <a:p>
            <a:pPr marL="2057400" lvl="4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Thyroid-stimulating hormone (TSH): Regulates thyroid hormone release.</a:t>
            </a:r>
          </a:p>
          <a:p>
            <a:pPr marL="2057400" lvl="4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Adrenocorticotropic hormone (ACTH): Stimulates adrenal cortex hormone release.</a:t>
            </a:r>
          </a:p>
          <a:p>
            <a:pPr marL="2057400" lvl="4" indent="-228600" algn="l">
              <a:buFont typeface="Arial" panose="020B0604020202020204" pitchFamily="34" charset="0"/>
              <a:buChar char="•"/>
            </a:pPr>
            <a: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  <a:t>Follicle-stimulating hormone (FSH) and Luteinizing hormone (LH): Involved in gamete production.</a:t>
            </a:r>
          </a:p>
          <a:p>
            <a:br>
              <a:rPr lang="en-IN" sz="8800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</a:rPr>
            </a:br>
            <a:endParaRPr lang="en-IN" sz="8800" dirty="0"/>
          </a:p>
        </p:txBody>
      </p:sp>
    </p:spTree>
    <p:extLst>
      <p:ext uri="{BB962C8B-B14F-4D97-AF65-F5344CB8AC3E}">
        <p14:creationId xmlns:p14="http://schemas.microsoft.com/office/powerpoint/2010/main" val="8600161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B2E3C-3968-AD4C-AB95-80174A214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2871"/>
            <a:ext cx="10515600" cy="4351338"/>
          </a:xfrm>
        </p:spPr>
        <p:txBody>
          <a:bodyPr/>
          <a:lstStyle/>
          <a:p>
            <a:r>
              <a:rPr lang="en-IN" b="1" i="0" dirty="0">
                <a:solidFill>
                  <a:srgbClr val="0070C0"/>
                </a:solidFill>
                <a:effectLst/>
                <a:highlight>
                  <a:srgbClr val="F7F7F7"/>
                </a:highlight>
                <a:latin typeface="-apple-system"/>
              </a:rPr>
              <a:t>Posterior Pituitary (Neurohypophysis)</a:t>
            </a:r>
            <a:r>
              <a:rPr lang="en-IN" b="0" i="0" dirty="0">
                <a:solidFill>
                  <a:srgbClr val="0070C0"/>
                </a:solidFill>
                <a:effectLst/>
                <a:highlight>
                  <a:srgbClr val="F7F7F7"/>
                </a:highlight>
                <a:latin typeface="-apple-system"/>
              </a:rPr>
              <a:t>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eural</a:t>
            </a:r>
            <a:r>
              <a:rPr lang="en-IN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 tissue.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Releases: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Oxytocin: Involved in </a:t>
            </a:r>
            <a:r>
              <a:rPr lang="en-IN" b="0" i="0" dirty="0" err="1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labor</a:t>
            </a:r>
            <a:r>
              <a:rPr lang="en-IN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 induction and milk ejection.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0" i="0" dirty="0">
                <a:solidFill>
                  <a:srgbClr val="111111"/>
                </a:solidFill>
                <a:effectLst/>
                <a:highlight>
                  <a:srgbClr val="F7F7F7"/>
                </a:highlight>
                <a:latin typeface="-apple-system"/>
              </a:rPr>
              <a:t>Vasopressin (Antidiuretic hormone, ADH): Promotes water reabsorption by kidneys.</a:t>
            </a:r>
          </a:p>
          <a:p>
            <a:endParaRPr lang="en-IN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380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9073C3-9015-7364-E361-E5E2DAB91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2800" b="1" dirty="0">
                <a:solidFill>
                  <a:srgbClr val="00B050"/>
                </a:solidFill>
                <a:latin typeface="Algerian" panose="04020705040A02060702" pitchFamily="82" charset="0"/>
              </a:rPr>
              <a:t>Thank you</a:t>
            </a:r>
            <a:endParaRPr lang="en-IN" sz="12800" b="1" dirty="0">
              <a:solidFill>
                <a:srgbClr val="00B050"/>
              </a:solidFill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538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7BF10-CF3C-EBF3-CA2E-A8238C9F0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Endocrine gland  System </a:t>
            </a:r>
            <a:endParaRPr lang="en-IN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DF41E-BD33-A023-944B-1075FE3A1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US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 algn="just">
              <a:buNone/>
            </a:pPr>
            <a:endParaRPr lang="en-US" b="0" i="0" dirty="0">
              <a:solidFill>
                <a:srgbClr val="111111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algn="just"/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The </a:t>
            </a: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endocrine system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 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comprises glands, organs, and tissues that produce and regulate hormones. These hormones play a crucial role in coordinating various functions in your body. Here are some key points about the endocrine system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698194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F6726-7BEA-B669-8700-FBDB2ED0E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br>
              <a:rPr lang="en-US" b="1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r>
              <a:rPr lang="en-US" b="1" i="0" dirty="0">
                <a:solidFill>
                  <a:srgbClr val="7030A0"/>
                </a:solidFill>
                <a:effectLst/>
                <a:highlight>
                  <a:srgbClr val="FFFFFF"/>
                </a:highlight>
                <a:latin typeface="-apple-system"/>
              </a:rPr>
              <a:t>Function of the Endocrine System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:</a:t>
            </a:r>
            <a:b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b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72792-D49D-F71F-EFCF-C732137EE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-apple-system"/>
              </a:rPr>
              <a:t>The primary function of the endocrine system is to </a:t>
            </a:r>
            <a:r>
              <a:rPr lang="en-US" b="1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-apple-system"/>
              </a:rPr>
              <a:t>release hormones</a:t>
            </a:r>
            <a:r>
              <a:rPr lang="en-US" b="0" i="0" dirty="0">
                <a:solidFill>
                  <a:srgbClr val="00B0F0"/>
                </a:solidFill>
                <a:effectLst/>
                <a:highlight>
                  <a:srgbClr val="FFFFFF"/>
                </a:highlight>
                <a:latin typeface="-apple-system"/>
              </a:rPr>
              <a:t> into the bloodstream. These hormones act as messengers, coordinating different processes in the body.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Some key functions include: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Metabolism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 Regulating energy production and utilization.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Homeostasis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 Maintaining internal balance (e.g., blood pressure, blood sugar, fluid balance, and body temperature).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Growth and development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Sexual function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Reproduction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Sleep-wake cycle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Mood regulation</a:t>
            </a:r>
            <a:endParaRPr lang="en-US" b="0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78350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067B9-21DA-A868-6859-2BCF8C23B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-apple-system"/>
              </a:rPr>
              <a:t>Endocrine Glands</a:t>
            </a:r>
            <a:r>
              <a:rPr lang="en-US" b="0" i="0" dirty="0">
                <a:solidFill>
                  <a:srgbClr val="002060"/>
                </a:solidFill>
                <a:effectLst/>
                <a:highlight>
                  <a:srgbClr val="FFFFFF"/>
                </a:highlight>
                <a:latin typeface="-apple-system"/>
              </a:rPr>
              <a:t>:</a:t>
            </a:r>
            <a:b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</a:b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6ACC6-AEAB-B8E2-AC44-32D916550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These glands are specialized tissues that produce and release hormones directly into the blood. They include: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Pineal gland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Located in the brain, it produces melatonin, which influences sleep patterns.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Pituitary gland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Situated at the base of the brain, it releases eight hormones that control other endocrine glands.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Thyroid gland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 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Found in the neck, it regulates metabolism.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b="1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Parathyroid glands</a:t>
            </a:r>
            <a:r>
              <a:rPr lang="en-US" b="0" i="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-apple-system"/>
              </a:rPr>
              <a:t>:</a:t>
            </a:r>
            <a:r>
              <a:rPr lang="en-US" b="0" i="0" dirty="0">
                <a:solidFill>
                  <a:srgbClr val="111111"/>
                </a:solidFill>
                <a:effectLst/>
                <a:highlight>
                  <a:srgbClr val="FFFFFF"/>
                </a:highlight>
                <a:latin typeface="-apple-system"/>
              </a:rPr>
              <a:t> Four small glands behind the thyroid, involved in calcium balance.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-apple-system"/>
              </a:rPr>
              <a:t>And more, such as the </a:t>
            </a:r>
            <a:r>
              <a:rPr lang="en-US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pancreas, adrenal glands</a:t>
            </a:r>
            <a:r>
              <a:rPr lang="en-US" dirty="0">
                <a:solidFill>
                  <a:srgbClr val="111111"/>
                </a:solidFill>
                <a:highlight>
                  <a:srgbClr val="FFFFFF"/>
                </a:highlight>
                <a:latin typeface="-apple-system"/>
              </a:rPr>
              <a:t>, and </a:t>
            </a:r>
            <a:r>
              <a:rPr lang="en-US" b="1" dirty="0">
                <a:solidFill>
                  <a:srgbClr val="FF0000"/>
                </a:solidFill>
                <a:highlight>
                  <a:srgbClr val="FFFFFF"/>
                </a:highlight>
                <a:latin typeface="-apple-system"/>
              </a:rPr>
              <a:t>ovaries/ testicles</a:t>
            </a:r>
            <a:endParaRPr lang="en-US" b="1" i="0" dirty="0">
              <a:solidFill>
                <a:srgbClr val="FF0000"/>
              </a:solidFill>
              <a:effectLst/>
              <a:highlight>
                <a:srgbClr val="FFFFFF"/>
              </a:highlight>
              <a:latin typeface="-apple-system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84832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D0E3-003A-F2DC-5DA6-99E13A09D7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Hormone function </a:t>
            </a:r>
            <a:endParaRPr lang="en-I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BA07E4-9561-4063-3FEB-5DA0DA4F7B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Regulate the environment's chemical composition and volume (extracellular fluid).</a:t>
            </a:r>
          </a:p>
          <a:p>
            <a:r>
              <a:rPr lang="en-US" dirty="0"/>
              <a:t>Help regulate metabolism and energy balance.</a:t>
            </a:r>
          </a:p>
          <a:p>
            <a:r>
              <a:rPr lang="en-IN" dirty="0"/>
              <a:t> Hormones are chemical messengers</a:t>
            </a:r>
            <a:r>
              <a:rPr lang="en-US" dirty="0"/>
              <a:t> produced by glands in our body.</a:t>
            </a:r>
          </a:p>
          <a:p>
            <a:r>
              <a:rPr lang="en-US" dirty="0"/>
              <a:t>The messenger travels through the bloodstream to target organs, directing how those organs function.</a:t>
            </a:r>
          </a:p>
          <a:p>
            <a:r>
              <a:rPr lang="en-US" dirty="0"/>
              <a:t>Help regulate contraction of smoot and cardiac muscle </a:t>
            </a:r>
            <a:r>
              <a:rPr lang="en-US" dirty="0" err="1"/>
              <a:t>fibres</a:t>
            </a:r>
            <a:r>
              <a:rPr lang="en-US" dirty="0"/>
              <a:t> and secretion by glands.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30005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5A260-6864-08B9-932E-D36EE7861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Exocrine and endocrine glands 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95570-E5C8-FB24-AA80-29637F58B2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Exocrine gland </a:t>
            </a:r>
            <a:r>
              <a:rPr lang="en-US" dirty="0">
                <a:solidFill>
                  <a:srgbClr val="FF0000"/>
                </a:solidFill>
              </a:rPr>
              <a:t>secrete their substances through ducts </a:t>
            </a:r>
            <a:r>
              <a:rPr lang="en-US" dirty="0"/>
              <a:t>onto your body’s surface.</a:t>
            </a:r>
          </a:p>
          <a:p>
            <a:r>
              <a:rPr lang="en-US" dirty="0"/>
              <a:t> Examples of exocrine glands include : </a:t>
            </a:r>
          </a:p>
          <a:p>
            <a:r>
              <a:rPr lang="en-US" dirty="0">
                <a:solidFill>
                  <a:srgbClr val="FF0000"/>
                </a:solidFill>
              </a:rPr>
              <a:t>Salivary glands</a:t>
            </a:r>
            <a:r>
              <a:rPr lang="en-US" dirty="0"/>
              <a:t>: these produce saliva, aiding in digestion and mouth/ throat lubrication.</a:t>
            </a:r>
          </a:p>
          <a:p>
            <a:r>
              <a:rPr lang="en-US" dirty="0">
                <a:solidFill>
                  <a:srgbClr val="FF0000"/>
                </a:solidFill>
              </a:rPr>
              <a:t>Sweat glands: </a:t>
            </a:r>
            <a:r>
              <a:rPr lang="en-US" dirty="0"/>
              <a:t>Responsible for controlling body temperature.</a:t>
            </a:r>
          </a:p>
          <a:p>
            <a:r>
              <a:rPr lang="en-US" dirty="0"/>
              <a:t>Mammary glands: in the breasts, they produce milk for breastfeeding.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09929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C15D0-C020-320C-C52E-A45CCB5A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</a:rPr>
              <a:t>Endocrine glands :</a:t>
            </a:r>
            <a:endParaRPr lang="en-IN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9AC00-87A8-7A25-892E-00CC739137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Endocrine glands are ductless and release hormones directly into the bloodstream.</a:t>
            </a:r>
          </a:p>
          <a:p>
            <a:r>
              <a:rPr lang="en-US" dirty="0"/>
              <a:t>Example of endocrine glands :</a:t>
            </a:r>
          </a:p>
          <a:p>
            <a:r>
              <a:rPr lang="en-US" dirty="0">
                <a:solidFill>
                  <a:srgbClr val="FF0000"/>
                </a:solidFill>
              </a:rPr>
              <a:t>Pituitary gland:  </a:t>
            </a:r>
            <a:r>
              <a:rPr lang="en-US" dirty="0"/>
              <a:t>located at the base of the brain, it produces hormones for growth and metabolism.</a:t>
            </a:r>
          </a:p>
          <a:p>
            <a:r>
              <a:rPr lang="en-US" dirty="0">
                <a:solidFill>
                  <a:srgbClr val="FF0000"/>
                </a:solidFill>
              </a:rPr>
              <a:t>Thyroid gland: </a:t>
            </a:r>
            <a:r>
              <a:rPr lang="en-US" dirty="0"/>
              <a:t>Produces thyroid hormones crucial for various bodily functions.</a:t>
            </a:r>
          </a:p>
          <a:p>
            <a:r>
              <a:rPr lang="en-US" dirty="0">
                <a:solidFill>
                  <a:srgbClr val="FF0000"/>
                </a:solidFill>
              </a:rPr>
              <a:t>Adrenal glands: </a:t>
            </a:r>
            <a:r>
              <a:rPr lang="en-US" dirty="0"/>
              <a:t>Situated above the kidneys, they regulate heart rate and blood pressure.</a:t>
            </a:r>
          </a:p>
          <a:p>
            <a:r>
              <a:rPr lang="en-US" dirty="0">
                <a:solidFill>
                  <a:srgbClr val="FF0000"/>
                </a:solidFill>
              </a:rPr>
              <a:t>Pancreas: </a:t>
            </a:r>
            <a:r>
              <a:rPr lang="en-US" dirty="0"/>
              <a:t>Creates hormones for digestion and blood sugar regulation </a:t>
            </a:r>
          </a:p>
          <a:p>
            <a:r>
              <a:rPr lang="en-US" dirty="0"/>
              <a:t>Ovaries (in Females) and testicles (in males) : Responsible for reproductive hormones.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9067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8B8DC-63C1-6CFE-5A60-E91DE9D05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The Endocrine gland system is composed of the body’s endocrine glands. These include :</a:t>
            </a:r>
          </a:p>
          <a:p>
            <a:r>
              <a:rPr lang="en-US" dirty="0">
                <a:solidFill>
                  <a:srgbClr val="FF0000"/>
                </a:solidFill>
              </a:rPr>
              <a:t>The pituitary, thyroid, parathyroid, adrenal, pina glands, and pancreatic islets.</a:t>
            </a:r>
          </a:p>
          <a:p>
            <a:endParaRPr lang="en-US" dirty="0">
              <a:solidFill>
                <a:srgbClr val="FF0000"/>
              </a:solidFill>
            </a:endParaRPr>
          </a:p>
          <a:p>
            <a:r>
              <a:rPr lang="en-US" dirty="0"/>
              <a:t>There are also many organs that have cells that secrete hormones but are not exclusively endocrine organs.</a:t>
            </a:r>
          </a:p>
          <a:p>
            <a:r>
              <a:rPr lang="en-IN" dirty="0"/>
              <a:t>These include :</a:t>
            </a:r>
          </a:p>
          <a:p>
            <a:r>
              <a:rPr lang="en-IN" dirty="0">
                <a:solidFill>
                  <a:srgbClr val="FF0000"/>
                </a:solidFill>
              </a:rPr>
              <a:t>The hypothalamus, thymus, pancreas, ovaries, testes, kidneys, stomach, liver, small intestine, skin, heart, and placenta</a:t>
            </a:r>
            <a:r>
              <a:rPr lang="en-IN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94927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Endocrine system: discover the anatomy and function of glands The ...">
            <a:extLst>
              <a:ext uri="{FF2B5EF4-FFF2-40B4-BE49-F238E27FC236}">
                <a16:creationId xmlns:a16="http://schemas.microsoft.com/office/drawing/2014/main" id="{24101818-7786-72D1-5526-D87F6D3077E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323" y="394449"/>
            <a:ext cx="6459415" cy="6463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3447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</TotalTime>
  <Words>897</Words>
  <Application>Microsoft Office PowerPoint</Application>
  <PresentationFormat>Widescreen</PresentationFormat>
  <Paragraphs>92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Algerian</vt:lpstr>
      <vt:lpstr>-apple-system</vt:lpstr>
      <vt:lpstr>Arial</vt:lpstr>
      <vt:lpstr>Calibri</vt:lpstr>
      <vt:lpstr>Calibri Light</vt:lpstr>
      <vt:lpstr>Times New Roman</vt:lpstr>
      <vt:lpstr>Office Theme</vt:lpstr>
      <vt:lpstr>Endocrine glands  </vt:lpstr>
      <vt:lpstr>Endocrine gland  System </vt:lpstr>
      <vt:lpstr>  Function of the Endocrine System:  </vt:lpstr>
      <vt:lpstr>Endocrine Glands: </vt:lpstr>
      <vt:lpstr>Hormone function </vt:lpstr>
      <vt:lpstr>Exocrine and endocrine glands </vt:lpstr>
      <vt:lpstr>Endocrine glands :</vt:lpstr>
      <vt:lpstr>PowerPoint Presentation</vt:lpstr>
      <vt:lpstr>PowerPoint Presentation</vt:lpstr>
      <vt:lpstr>Hormones </vt:lpstr>
      <vt:lpstr>The pituitary gland and hypothalamus</vt:lpstr>
      <vt:lpstr>PowerPoint Presentation</vt:lpstr>
      <vt:lpstr>Hypothalamus:</vt:lpstr>
      <vt:lpstr>Pituitary Gland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Sachin Jadhav</dc:creator>
  <cp:lastModifiedBy>yogesh kayande</cp:lastModifiedBy>
  <cp:revision>7</cp:revision>
  <dcterms:created xsi:type="dcterms:W3CDTF">2024-07-12T09:46:14Z</dcterms:created>
  <dcterms:modified xsi:type="dcterms:W3CDTF">2024-07-16T06:14:23Z</dcterms:modified>
</cp:coreProperties>
</file>