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C1BC-D988-4023-8912-75F4D2F831CE}" type="datetimeFigureOut">
              <a:rPr lang="en-IN" smtClean="0"/>
              <a:t>16-07-2024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9474-D9FB-4D09-B68A-2E5A59C3C7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031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C1BC-D988-4023-8912-75F4D2F831CE}" type="datetimeFigureOut">
              <a:rPr lang="en-IN" smtClean="0"/>
              <a:t>16-07-2024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9474-D9FB-4D09-B68A-2E5A59C3C7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027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C1BC-D988-4023-8912-75F4D2F831CE}" type="datetimeFigureOut">
              <a:rPr lang="en-IN" smtClean="0"/>
              <a:t>16-07-2024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9474-D9FB-4D09-B68A-2E5A59C3C7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3556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C1BC-D988-4023-8912-75F4D2F831CE}" type="datetimeFigureOut">
              <a:rPr lang="en-IN" smtClean="0"/>
              <a:t>16-07-2024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9474-D9FB-4D09-B68A-2E5A59C3C7C2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9235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C1BC-D988-4023-8912-75F4D2F831CE}" type="datetimeFigureOut">
              <a:rPr lang="en-IN" smtClean="0"/>
              <a:t>16-07-2024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9474-D9FB-4D09-B68A-2E5A59C3C7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3412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C1BC-D988-4023-8912-75F4D2F831CE}" type="datetimeFigureOut">
              <a:rPr lang="en-IN" smtClean="0"/>
              <a:t>16-07-2024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9474-D9FB-4D09-B68A-2E5A59C3C7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5316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C1BC-D988-4023-8912-75F4D2F831CE}" type="datetimeFigureOut">
              <a:rPr lang="en-IN" smtClean="0"/>
              <a:t>16-07-2024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9474-D9FB-4D09-B68A-2E5A59C3C7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3340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C1BC-D988-4023-8912-75F4D2F831CE}" type="datetimeFigureOut">
              <a:rPr lang="en-IN" smtClean="0"/>
              <a:t>16-07-2024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9474-D9FB-4D09-B68A-2E5A59C3C7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012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C1BC-D988-4023-8912-75F4D2F831CE}" type="datetimeFigureOut">
              <a:rPr lang="en-IN" smtClean="0"/>
              <a:t>16-07-2024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9474-D9FB-4D09-B68A-2E5A59C3C7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125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C1BC-D988-4023-8912-75F4D2F831CE}" type="datetimeFigureOut">
              <a:rPr lang="en-IN" smtClean="0"/>
              <a:t>16-07-2024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9474-D9FB-4D09-B68A-2E5A59C3C7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588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C1BC-D988-4023-8912-75F4D2F831CE}" type="datetimeFigureOut">
              <a:rPr lang="en-IN" smtClean="0"/>
              <a:t>16-07-2024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9474-D9FB-4D09-B68A-2E5A59C3C7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6163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C1BC-D988-4023-8912-75F4D2F831CE}" type="datetimeFigureOut">
              <a:rPr lang="en-IN" smtClean="0"/>
              <a:t>16-07-2024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9474-D9FB-4D09-B68A-2E5A59C3C7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5818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C1BC-D988-4023-8912-75F4D2F831CE}" type="datetimeFigureOut">
              <a:rPr lang="en-IN" smtClean="0"/>
              <a:t>16-07-2024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9474-D9FB-4D09-B68A-2E5A59C3C7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7994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C1BC-D988-4023-8912-75F4D2F831CE}" type="datetimeFigureOut">
              <a:rPr lang="en-IN" smtClean="0"/>
              <a:t>16-07-2024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9474-D9FB-4D09-B68A-2E5A59C3C7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3670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C1BC-D988-4023-8912-75F4D2F831CE}" type="datetimeFigureOut">
              <a:rPr lang="en-IN" smtClean="0"/>
              <a:t>16-07-2024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9474-D9FB-4D09-B68A-2E5A59C3C7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765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C1BC-D988-4023-8912-75F4D2F831CE}" type="datetimeFigureOut">
              <a:rPr lang="en-IN" smtClean="0"/>
              <a:t>16-07-2024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9474-D9FB-4D09-B68A-2E5A59C3C7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518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C1BC-D988-4023-8912-75F4D2F831CE}" type="datetimeFigureOut">
              <a:rPr lang="en-IN" smtClean="0"/>
              <a:t>16-07-2024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9474-D9FB-4D09-B68A-2E5A59C3C7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3614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DADC1BC-D988-4023-8912-75F4D2F831CE}" type="datetimeFigureOut">
              <a:rPr lang="en-IN" smtClean="0"/>
              <a:t>16-07-2024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79474-D9FB-4D09-B68A-2E5A59C3C7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98725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6627C-8049-E749-92DD-4FB94BA1E6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5801"/>
            <a:ext cx="9144000" cy="1443037"/>
          </a:xfrm>
        </p:spPr>
        <p:txBody>
          <a:bodyPr>
            <a:normAutofit fontScale="90000"/>
          </a:bodyPr>
          <a:lstStyle/>
          <a:p>
            <a:r>
              <a:rPr lang="en-IN" sz="54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Fossils and Types Of Fossils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6242DD-F716-1888-70D8-DD0266086A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57437"/>
            <a:ext cx="9144000" cy="3814761"/>
          </a:xfrm>
        </p:spPr>
        <p:txBody>
          <a:bodyPr>
            <a:normAutofit fontScale="85000" lnSpcReduction="20000"/>
          </a:bodyPr>
          <a:lstStyle/>
          <a:p>
            <a:pPr algn="l"/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Fossils?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 of Fossil 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Fossils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By:-</a:t>
            </a:r>
          </a:p>
          <a:p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Dr. Ravindra Pathre </a:t>
            </a:r>
          </a:p>
          <a:p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         HOD, Assistant Professor Zoology,</a:t>
            </a:r>
          </a:p>
          <a:p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              Mss College Ambad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50084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4671D2-1C7A-129B-5BF8-619675E8C19A}"/>
              </a:ext>
            </a:extLst>
          </p:cNvPr>
          <p:cNvSpPr txBox="1"/>
          <p:nvPr/>
        </p:nvSpPr>
        <p:spPr>
          <a:xfrm>
            <a:off x="4031456" y="2727841"/>
            <a:ext cx="4129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Thank you</a:t>
            </a:r>
            <a:endParaRPr lang="en-IN" sz="7200" dirty="0"/>
          </a:p>
        </p:txBody>
      </p:sp>
    </p:spTree>
    <p:extLst>
      <p:ext uri="{BB962C8B-B14F-4D97-AF65-F5344CB8AC3E}">
        <p14:creationId xmlns:p14="http://schemas.microsoft.com/office/powerpoint/2010/main" val="627334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B77731-3A4A-97D6-AAD5-6202F5C78039}"/>
              </a:ext>
            </a:extLst>
          </p:cNvPr>
          <p:cNvSpPr txBox="1"/>
          <p:nvPr/>
        </p:nvSpPr>
        <p:spPr>
          <a:xfrm>
            <a:off x="3543299" y="357188"/>
            <a:ext cx="5143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>
                <a:latin typeface="Bookman Old Style" panose="02050604050505020204" pitchFamily="18" charset="0"/>
              </a:rPr>
              <a:t>What are Fossils?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52E48E-FED5-0FB6-4594-3FF100B9CEC2}"/>
              </a:ext>
            </a:extLst>
          </p:cNvPr>
          <p:cNvSpPr txBox="1"/>
          <p:nvPr/>
        </p:nvSpPr>
        <p:spPr>
          <a:xfrm>
            <a:off x="1185864" y="1750874"/>
            <a:ext cx="975836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preserved  remains of ancient organisms having an age of more than </a:t>
            </a:r>
            <a:r>
              <a:rPr lang="en-US" sz="2400" b="1" dirty="0"/>
              <a:t>ten</a:t>
            </a:r>
            <a:r>
              <a:rPr lang="en-US" sz="2400" dirty="0"/>
              <a:t> </a:t>
            </a:r>
            <a:r>
              <a:rPr lang="en-US" sz="2400" b="1" dirty="0"/>
              <a:t>thousand years </a:t>
            </a:r>
            <a:r>
              <a:rPr lang="en-US" sz="2400" dirty="0"/>
              <a:t>called as </a:t>
            </a:r>
            <a:r>
              <a:rPr lang="en-US" sz="2400" b="1" dirty="0"/>
              <a:t>fossils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Fossils tells us the body form or morphology of organisms that lived long year ago, how and where they lived.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Fossils provide a direct record of evolution, they occurs in sedimentary rocks formed during earth history.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study of fossils in sedimentary layers indicates the geological period in which they existed.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Paleontology </a:t>
            </a:r>
            <a:r>
              <a:rPr lang="en-US" sz="2400" dirty="0"/>
              <a:t>is the study of past life based on the fossil record.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Georges Cuvier </a:t>
            </a:r>
            <a:r>
              <a:rPr lang="en-US" sz="2400" dirty="0"/>
              <a:t>was father of Paleontology.</a:t>
            </a: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808605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7481545-415D-E827-E133-3611FC4287A9}"/>
              </a:ext>
            </a:extLst>
          </p:cNvPr>
          <p:cNvSpPr txBox="1"/>
          <p:nvPr/>
        </p:nvSpPr>
        <p:spPr>
          <a:xfrm>
            <a:off x="1114425" y="428624"/>
            <a:ext cx="99441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 </a:t>
            </a:r>
            <a:r>
              <a:rPr lang="en-IN" sz="3600" dirty="0"/>
              <a:t>What is the Mechanism of Fossil formation ?</a:t>
            </a:r>
            <a:endParaRPr lang="en-IN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0BFD2C-A7E5-FA64-E678-F6F453C331A0}"/>
              </a:ext>
            </a:extLst>
          </p:cNvPr>
          <p:cNvSpPr txBox="1"/>
          <p:nvPr/>
        </p:nvSpPr>
        <p:spPr>
          <a:xfrm>
            <a:off x="485776" y="1385888"/>
            <a:ext cx="650081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Dead animals of the sea/ rivers/ land/large lakes carried to the sink down and buried in the rocks.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Supply of oxygen is limited in this condition, so prevent decay or reduce the decay rate.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 Animals remain preserved in the rock formed fossils.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fossils are present in deeper layer are earlier and upper layer had more recent fossils.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Fossils are distributed in amber, asphalt, ice,  storm dust and sand dunes.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7B9CE2-5201-B4C8-EAF6-FCC66550E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581" y="1500188"/>
            <a:ext cx="3997643" cy="464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2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29947A-2B85-3A24-D6F7-24E123A02BF9}"/>
              </a:ext>
            </a:extLst>
          </p:cNvPr>
          <p:cNvSpPr txBox="1"/>
          <p:nvPr/>
        </p:nvSpPr>
        <p:spPr>
          <a:xfrm>
            <a:off x="3357563" y="342900"/>
            <a:ext cx="4329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Types of Fossils</a:t>
            </a:r>
            <a:endParaRPr lang="en-IN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8157CA-0019-D274-5316-B9B82828C270}"/>
              </a:ext>
            </a:extLst>
          </p:cNvPr>
          <p:cNvSpPr txBox="1"/>
          <p:nvPr/>
        </p:nvSpPr>
        <p:spPr>
          <a:xfrm>
            <a:off x="700088" y="1628775"/>
            <a:ext cx="8686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True fossils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Petrified fossils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mold fossils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Cast fossils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Living fossils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93599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44BF54-2DE2-C315-A091-BF11683C38AC}"/>
              </a:ext>
            </a:extLst>
          </p:cNvPr>
          <p:cNvSpPr txBox="1"/>
          <p:nvPr/>
        </p:nvSpPr>
        <p:spPr>
          <a:xfrm>
            <a:off x="1814512" y="471488"/>
            <a:ext cx="7300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True Fossils</a:t>
            </a:r>
            <a:endParaRPr lang="en-IN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9A9137-4AD3-853C-8319-6AF0E5E1436F}"/>
              </a:ext>
            </a:extLst>
          </p:cNvPr>
          <p:cNvSpPr txBox="1"/>
          <p:nvPr/>
        </p:nvSpPr>
        <p:spPr>
          <a:xfrm>
            <a:off x="271463" y="1481137"/>
            <a:ext cx="49291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Complete organism without decomposition present trapped in ice or protective material like </a:t>
            </a:r>
            <a:r>
              <a:rPr lang="en-US" sz="2800" dirty="0" err="1"/>
              <a:t>resions</a:t>
            </a:r>
            <a:r>
              <a:rPr lang="en-US" sz="2800" dirty="0"/>
              <a:t> </a:t>
            </a:r>
            <a:r>
              <a:rPr lang="en-US" sz="2800" dirty="0" err="1"/>
              <a:t>etc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Eg.</a:t>
            </a:r>
            <a:r>
              <a:rPr lang="en-US" sz="2800" dirty="0"/>
              <a:t>  1. Wolly mammoth in </a:t>
            </a:r>
            <a:r>
              <a:rPr lang="en-US" sz="2800" dirty="0" err="1"/>
              <a:t>siberia</a:t>
            </a:r>
            <a:r>
              <a:rPr lang="en-US" sz="2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2. Resins contains pollen grains </a:t>
            </a:r>
            <a:endParaRPr lang="en-IN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DBDD7C-5534-F8A9-3BE7-00E2D5C3F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63" y="1481136"/>
            <a:ext cx="4786311" cy="470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00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07BE16-ACF6-874B-C5BC-306BC13CE7DD}"/>
              </a:ext>
            </a:extLst>
          </p:cNvPr>
          <p:cNvSpPr txBox="1"/>
          <p:nvPr/>
        </p:nvSpPr>
        <p:spPr>
          <a:xfrm>
            <a:off x="3771900" y="339327"/>
            <a:ext cx="4657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Petrified Fossils</a:t>
            </a:r>
            <a:endParaRPr lang="en-IN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C97D9D-C07F-7E06-DD10-C7621D59162B}"/>
              </a:ext>
            </a:extLst>
          </p:cNvPr>
          <p:cNvSpPr txBox="1"/>
          <p:nvPr/>
        </p:nvSpPr>
        <p:spPr>
          <a:xfrm>
            <a:off x="557212" y="3081338"/>
            <a:ext cx="450056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 this type of fossils organic material is replaced by inorganic without changing morphology fossils.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Eg.</a:t>
            </a:r>
            <a:r>
              <a:rPr lang="en-US" sz="2800" dirty="0"/>
              <a:t> Carbon replaced by silica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A652E4-13D1-E1AD-C54E-2699AB517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006" y="1305877"/>
            <a:ext cx="2814639" cy="23526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7D0158-3FF9-8593-7594-6420F1ECA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699" y="3658553"/>
            <a:ext cx="2814639" cy="235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45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90F0B0-5AD4-5A91-29FC-2777E299F06B}"/>
              </a:ext>
            </a:extLst>
          </p:cNvPr>
          <p:cNvSpPr txBox="1"/>
          <p:nvPr/>
        </p:nvSpPr>
        <p:spPr>
          <a:xfrm>
            <a:off x="4214813" y="557213"/>
            <a:ext cx="3186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Mold fossils</a:t>
            </a:r>
            <a:endParaRPr lang="en-IN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3C60B2-4431-AA6D-5FC2-2F0F20985693}"/>
              </a:ext>
            </a:extLst>
          </p:cNvPr>
          <p:cNvSpPr txBox="1"/>
          <p:nvPr/>
        </p:nvSpPr>
        <p:spPr>
          <a:xfrm>
            <a:off x="595313" y="1524000"/>
            <a:ext cx="62626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These are imprints of organisms left in rock. As the organism’s remains break down completely, a cavity forms that preserves the exact imprint of the organism’s shape and size.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When this hollow space fills with material (such as sediment), it takes the shape of the mold. However, no organic material typically remains.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Imagine it like creating a mold for Jell-o and then filling it with the gelatin—the removed form is a cast of the mold</a:t>
            </a:r>
            <a:endParaRPr lang="en-IN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D23516-0584-DE17-F3C4-9073486A4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925" y="1265099"/>
            <a:ext cx="4467224" cy="440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41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DF017E-FE7F-B6B8-6898-9108AD15D3F4}"/>
              </a:ext>
            </a:extLst>
          </p:cNvPr>
          <p:cNvSpPr txBox="1"/>
          <p:nvPr/>
        </p:nvSpPr>
        <p:spPr>
          <a:xfrm>
            <a:off x="3700463" y="528638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4000" dirty="0"/>
              <a:t>Cast fossils</a:t>
            </a:r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025307-7A51-940D-B5AD-2B0ED133B700}"/>
              </a:ext>
            </a:extLst>
          </p:cNvPr>
          <p:cNvSpPr txBox="1"/>
          <p:nvPr/>
        </p:nvSpPr>
        <p:spPr>
          <a:xfrm>
            <a:off x="800100" y="1423988"/>
            <a:ext cx="61864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These form when a mold fills with material (like sediments or soluble minerals) and creates a replica of the original organism.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Think of it as setting Jell-o in a mold and then removing it—the resulting form is the cast.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 Casts provide paleontologists with clues about ancient organisms' surface anatomy and behavior.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For instance, insect wing impressions can be common fossil molds, revealing details that help identify insect families.</a:t>
            </a:r>
            <a:endParaRPr lang="en-IN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2F90CD-8939-9359-AEEB-303B2967C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238" y="1236525"/>
            <a:ext cx="3776662" cy="434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24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B36035-48C2-410E-66F0-005612E83EB7}"/>
              </a:ext>
            </a:extLst>
          </p:cNvPr>
          <p:cNvSpPr txBox="1"/>
          <p:nvPr/>
        </p:nvSpPr>
        <p:spPr>
          <a:xfrm>
            <a:off x="3614738" y="20002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Living fossils</a:t>
            </a:r>
            <a:endParaRPr lang="en-IN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D3CB34-C1BA-D919-EC9F-803893CDE667}"/>
              </a:ext>
            </a:extLst>
          </p:cNvPr>
          <p:cNvSpPr txBox="1"/>
          <p:nvPr/>
        </p:nvSpPr>
        <p:spPr>
          <a:xfrm>
            <a:off x="128589" y="1359932"/>
            <a:ext cx="5714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/>
              <a:t>Living fossils are the living organisms having characters like the ancestors called as living fossils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/>
              <a:t>E.g. Ginko tree, Crocodiles, Shrimps</a:t>
            </a:r>
            <a:endParaRPr lang="en-IN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CEBEB8-CCCC-2D47-8017-01BA13242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12" y="1041738"/>
            <a:ext cx="4343400" cy="37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79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148</TotalTime>
  <Words>501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Bookman Old Style</vt:lpstr>
      <vt:lpstr>Century Gothic</vt:lpstr>
      <vt:lpstr>Times New Roman</vt:lpstr>
      <vt:lpstr>Wingdings 3</vt:lpstr>
      <vt:lpstr>Ion</vt:lpstr>
      <vt:lpstr>Fossils and Types Of Fossils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yogesh kayande</dc:creator>
  <cp:lastModifiedBy>yogesh kayande</cp:lastModifiedBy>
  <cp:revision>13</cp:revision>
  <dcterms:created xsi:type="dcterms:W3CDTF">2024-07-09T10:41:39Z</dcterms:created>
  <dcterms:modified xsi:type="dcterms:W3CDTF">2024-07-16T05:49:40Z</dcterms:modified>
</cp:coreProperties>
</file>